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5897" autoAdjust="0"/>
  </p:normalViewPr>
  <p:slideViewPr>
    <p:cSldViewPr snapToGrid="0" snapToObjects="1" showGuides="1">
      <p:cViewPr varScale="1">
        <p:scale>
          <a:sx n="26" d="100"/>
          <a:sy n="26" d="100"/>
        </p:scale>
        <p:origin x="372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ICIHCS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D5CD14-F48E-E84C-0FD9-C45B8EECDA65}"/>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31690" y1="49472" x2="31690" y2="49472"/>
                        <a14:foregroundMark x1="39261" y1="45775" x2="39261" y2="45775"/>
                        <a14:foregroundMark x1="46479" y1="48944" x2="46479" y2="48944"/>
                        <a14:foregroundMark x1="53697" y1="50176" x2="53697" y2="50176"/>
                        <a14:foregroundMark x1="62500" y1="46655" x2="62500" y2="46655"/>
                        <a14:foregroundMark x1="72711" y1="45951" x2="72711" y2="45951"/>
                        <a14:foregroundMark x1="75176" y1="46655" x2="75176" y2="46655"/>
                        <a14:foregroundMark x1="71479" y1="53169" x2="71479" y2="53169"/>
                        <a14:foregroundMark x1="75000" y1="47007" x2="75000" y2="47007"/>
                        <a14:foregroundMark x1="71655" y1="46127" x2="71655" y2="46127"/>
                        <a14:foregroundMark x1="75704" y1="53521" x2="75704" y2="53521"/>
                        <a14:foregroundMark x1="71303" y1="52993" x2="71303" y2="52993"/>
                        <a14:foregroundMark x1="66549" y1="53521" x2="66549" y2="53521"/>
                        <a14:foregroundMark x1="61796" y1="52817" x2="61796" y2="52817"/>
                        <a14:foregroundMark x1="60211" y1="49120" x2="60211" y2="49120"/>
                        <a14:foregroundMark x1="61268" y1="47183" x2="61268" y2="47183"/>
                        <a14:foregroundMark x1="42077" y1="53697" x2="42077" y2="53697"/>
                        <a14:foregroundMark x1="39613" y1="54401" x2="39613" y2="54401"/>
                        <a14:foregroundMark x1="35387" y1="49648" x2="35387" y2="49648"/>
                        <a14:foregroundMark x1="36444" y1="47183" x2="36444" y2="47183"/>
                        <a14:foregroundMark x1="39437" y1="45599" x2="39437" y2="45599"/>
                        <a14:foregroundMark x1="42077" y1="46303" x2="42077" y2="46303"/>
                        <a14:foregroundMark x1="55634" y1="36444" x2="55634" y2="36444"/>
                        <a14:foregroundMark x1="55634" y1="31338" x2="55634" y2="31338"/>
                        <a14:foregroundMark x1="22535" y1="25704" x2="22535" y2="25704"/>
                        <a14:foregroundMark x1="22359" y1="75176" x2="22359" y2="75176"/>
                        <a14:foregroundMark x1="41197" y1="72007" x2="41197" y2="72007"/>
                        <a14:foregroundMark x1="34331" y1="73063" x2="34331" y2="73063"/>
                        <a14:foregroundMark x1="55810" y1="63380" x2="55810" y2="63380"/>
                        <a14:foregroundMark x1="28873" y1="26585" x2="28873" y2="26585"/>
                        <a14:foregroundMark x1="44542" y1="29225" x2="44542" y2="29225"/>
                        <a14:foregroundMark x1="23768" y1="75176" x2="55458" y2="69366"/>
                        <a14:foregroundMark x1="55458" y1="69366" x2="55458" y2="69366"/>
                        <a14:foregroundMark x1="23239" y1="25352" x2="54754" y2="30810"/>
                        <a14:foregroundMark x1="54754" y1="30810" x2="55634" y2="31162"/>
                      </a14:backgroundRemoval>
                    </a14:imgEffect>
                  </a14:imgLayer>
                </a14:imgProps>
              </a:ext>
              <a:ext uri="{28A0092B-C50C-407E-A947-70E740481C1C}">
                <a14:useLocalDpi xmlns:a14="http://schemas.microsoft.com/office/drawing/2010/main" val="0"/>
              </a:ext>
            </a:extLst>
          </a:blip>
          <a:stretch>
            <a:fillRect/>
          </a:stretch>
        </p:blipFill>
        <p:spPr>
          <a:xfrm>
            <a:off x="180992" y="130311"/>
            <a:ext cx="3877246" cy="3877246"/>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109</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16</cp:revision>
  <dcterms:created xsi:type="dcterms:W3CDTF">2023-06-27T02:26:40Z</dcterms:created>
  <dcterms:modified xsi:type="dcterms:W3CDTF">2023-09-06T04:08:15Z</dcterms:modified>
  <cp:category>Research poster templates </cp:category>
</cp:coreProperties>
</file>